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4" r:id="rId2"/>
    <p:sldId id="285" r:id="rId3"/>
    <p:sldId id="286" r:id="rId4"/>
    <p:sldId id="287" r:id="rId5"/>
    <p:sldId id="256" r:id="rId6"/>
    <p:sldId id="262" r:id="rId7"/>
    <p:sldId id="257" r:id="rId8"/>
    <p:sldId id="272" r:id="rId9"/>
    <p:sldId id="282" r:id="rId10"/>
    <p:sldId id="281" r:id="rId11"/>
    <p:sldId id="27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67" r:id="rId21"/>
    <p:sldId id="29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01DC5-493A-4C4F-8455-9D229F531622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EC01C-8CD4-4CF1-8B41-37B95747C8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434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210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86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249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92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5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521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63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9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4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38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107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73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EC01C-8CD4-4CF1-8B41-37B95747C8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7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73D81-B008-8274-B4FC-5A029BB3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7BF28A-2281-0E58-5CBC-B118406EB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CB0466-1461-3D57-9B4B-6DF69854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B59E6-BF6E-100A-95D7-D227137A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722BE-1830-E723-FFCB-95C068BE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96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520D-554C-C3CC-EA99-409FC28F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BCE750-2FDA-7CB5-EDE8-E2543AF31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8484BB-21E8-5175-7624-5E164AD5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FEE03-8FC6-E4E4-2631-856048E3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0CCC8-6C0E-D703-F709-052B300D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3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2FA31A-0F54-DDD9-2D56-879637567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A9F67E-A914-50E8-F96D-26194955B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226E4-D18E-9052-57CD-09CC674C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429468-33CA-C428-0957-4DFF3341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C903B-B14F-91F9-F888-66756ED2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4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DC167-C268-6E33-42CD-D1D439B6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55EDE-2AB6-A011-CF72-9FFE33E9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6E8C65-A92C-EBA2-AC91-524F5DAA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8B6BE1-3790-B8C6-7746-9B474307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05BED-2BFF-0F87-2E99-E18CEEE3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1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1F0CA-B9CB-D52B-E59A-26AE9AD7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0AAAA4-D3B7-2EC6-5779-ACBF44CDE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7B9A07-36CD-FABC-9C4C-E7D297D03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EDBCE-68D4-2736-6E77-39CF1234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B848-208E-9029-896F-C5849066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6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683DA-3C07-C1F9-22DF-28548436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E8440-2C1C-64A0-D59C-A11B2A065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1CC8EC-2A7F-A770-768F-C404EA1E3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556701-C1E6-D5CF-D68E-06DB0DAF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109EC3-4C98-1406-FFDE-B2C7D307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ADF56-7E56-5B38-6173-73E20B5D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97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879AB-BDDD-C35A-24E7-3E9FE3C9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9E9DED-EFF2-34EB-E6D9-5DA6B1093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D430F4-93A7-039E-1CF1-97F6C70A9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C077E9-324F-EAD9-65C6-1F96BCFFC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BD8CE1-429B-E3F3-1061-CD309552A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F5A168-0FEB-43D1-26FB-74CB6487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A496C1-5729-933C-C80F-4022C33C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19014B-9EAB-87C3-8AC0-80249A1C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10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D6B03-A0BE-BFC1-309F-67DD35CA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545383-E2CD-902D-BA1F-139A5AEA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CA6D38-2E34-A521-57EA-EF9056A8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4A7797-A9AC-9511-5650-2DA1909A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86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D31798-7EA3-CA07-8106-19CCDBF8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CB4012-C550-63AD-03DF-1FC9908F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880926-5E81-59F7-6A5B-1532E189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904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E66DE-27A7-575A-771A-DFC3EC73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CA976-6C1A-DE1D-4FC9-E6B487D2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A1B905-B630-D2BF-5352-C931F2977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DD5FD-114F-E723-BAF3-A879DA0D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D887CE-8E81-BC0B-9EDA-63ECB9CE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F8886B-3E43-0870-361F-A9A3D9AA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67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95DFD-8279-EBB2-149E-F99DF2B0F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422B8C-9EC4-16E0-1030-320E48E62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E78971-17A2-A004-FA29-CCB638AEE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6056F-A38E-FCC9-BFFE-2E0E8B03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2E7426-BD0F-C048-2DCE-D7FC5E20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5C64D6-F31A-9CE1-E55A-8F080EA9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50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42B3F8-B834-F27C-7040-B3F4138D6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4F31C5-5FC3-EC6D-C724-486108ABF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484BA-F1A1-4B8D-1E51-B0E918104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BE747-D8DF-4686-91A0-ABE1800100FB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A96A80-2609-C79C-EE28-4A3B6FCE8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12007F-29F2-D9AD-2C70-3FFB507FC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84C4-1353-4945-B406-9DEAA4F7C2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46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05FE00-6FCF-D7D2-D176-00DE2413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DB5ECB-55E5-4E57-A1D2-C4F39F80E857}"/>
              </a:ext>
            </a:extLst>
          </p:cNvPr>
          <p:cNvSpPr txBox="1"/>
          <p:nvPr/>
        </p:nvSpPr>
        <p:spPr>
          <a:xfrm>
            <a:off x="8792308" y="2716823"/>
            <a:ext cx="10374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4F4E36-FCFC-7CE0-4C6A-60D8D4A1A6E5}"/>
              </a:ext>
            </a:extLst>
          </p:cNvPr>
          <p:cNvSpPr/>
          <p:nvPr/>
        </p:nvSpPr>
        <p:spPr>
          <a:xfrm>
            <a:off x="8792308" y="2716823"/>
            <a:ext cx="103749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8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工作经历2">
            <a:hlinkClick r:id="" action="ppaction://media"/>
            <a:extLst>
              <a:ext uri="{FF2B5EF4-FFF2-40B4-BE49-F238E27FC236}">
                <a16:creationId xmlns:a16="http://schemas.microsoft.com/office/drawing/2014/main" id="{95B55E60-1D85-FD17-F483-20F6ABC6B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5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工作经历内容2">
            <a:hlinkClick r:id="" action="ppaction://media"/>
            <a:extLst>
              <a:ext uri="{FF2B5EF4-FFF2-40B4-BE49-F238E27FC236}">
                <a16:creationId xmlns:a16="http://schemas.microsoft.com/office/drawing/2014/main" id="{5690685F-F193-EE0B-92B8-A195344CA2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个人价值">
            <a:hlinkClick r:id="" action="ppaction://media"/>
            <a:extLst>
              <a:ext uri="{FF2B5EF4-FFF2-40B4-BE49-F238E27FC236}">
                <a16:creationId xmlns:a16="http://schemas.microsoft.com/office/drawing/2014/main" id="{937E61B9-8FAD-12B7-1569-1FCCF0C02D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个人价值内容">
            <a:hlinkClick r:id="" action="ppaction://media"/>
            <a:extLst>
              <a:ext uri="{FF2B5EF4-FFF2-40B4-BE49-F238E27FC236}">
                <a16:creationId xmlns:a16="http://schemas.microsoft.com/office/drawing/2014/main" id="{52EC5F97-3ACE-AC1F-FF28-4B695D5B7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个人价值内容2">
            <a:hlinkClick r:id="" action="ppaction://media"/>
            <a:extLst>
              <a:ext uri="{FF2B5EF4-FFF2-40B4-BE49-F238E27FC236}">
                <a16:creationId xmlns:a16="http://schemas.microsoft.com/office/drawing/2014/main" id="{3F023DC2-C146-8FD4-ABEA-55FC34AFB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作品展示">
            <a:hlinkClick r:id="" action="ppaction://media"/>
            <a:extLst>
              <a:ext uri="{FF2B5EF4-FFF2-40B4-BE49-F238E27FC236}">
                <a16:creationId xmlns:a16="http://schemas.microsoft.com/office/drawing/2014/main" id="{512B991E-85C4-4D06-A114-6C4C56DB8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4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作品展示内容">
            <a:hlinkClick r:id="" action="ppaction://media"/>
            <a:extLst>
              <a:ext uri="{FF2B5EF4-FFF2-40B4-BE49-F238E27FC236}">
                <a16:creationId xmlns:a16="http://schemas.microsoft.com/office/drawing/2014/main" id="{F6FA7C55-99CB-84CE-2BCD-3821F21E0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4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展示内容1">
            <a:hlinkClick r:id="" action="ppaction://media"/>
            <a:extLst>
              <a:ext uri="{FF2B5EF4-FFF2-40B4-BE49-F238E27FC236}">
                <a16:creationId xmlns:a16="http://schemas.microsoft.com/office/drawing/2014/main" id="{8249402F-09E0-5ADC-CA41-06344B823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3896AD-ABCC-FD6B-CC7A-3E6A78041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61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FE6640-A8DA-7AB2-C3CB-EDC876279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对话">
            <a:hlinkClick r:id="" action="ppaction://media"/>
            <a:extLst>
              <a:ext uri="{FF2B5EF4-FFF2-40B4-BE49-F238E27FC236}">
                <a16:creationId xmlns:a16="http://schemas.microsoft.com/office/drawing/2014/main" id="{71BB6F08-7C44-0889-5693-5D64BCF107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感谢界面">
            <a:hlinkClick r:id="" action="ppaction://media"/>
            <a:extLst>
              <a:ext uri="{FF2B5EF4-FFF2-40B4-BE49-F238E27FC236}">
                <a16:creationId xmlns:a16="http://schemas.microsoft.com/office/drawing/2014/main" id="{A694BF7A-9787-EEFC-33A2-1033742DD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2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尾页">
            <a:hlinkClick r:id="" action="ppaction://media"/>
            <a:extLst>
              <a:ext uri="{FF2B5EF4-FFF2-40B4-BE49-F238E27FC236}">
                <a16:creationId xmlns:a16="http://schemas.microsoft.com/office/drawing/2014/main" id="{7C4968CB-0967-2F1D-3058-10A8CB389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回答">
            <a:hlinkClick r:id="" action="ppaction://media"/>
            <a:extLst>
              <a:ext uri="{FF2B5EF4-FFF2-40B4-BE49-F238E27FC236}">
                <a16:creationId xmlns:a16="http://schemas.microsoft.com/office/drawing/2014/main" id="{B6F80870-084D-D18F-2AD7-7C04C7594D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过场">
            <a:hlinkClick r:id="" action="ppaction://media"/>
            <a:extLst>
              <a:ext uri="{FF2B5EF4-FFF2-40B4-BE49-F238E27FC236}">
                <a16:creationId xmlns:a16="http://schemas.microsoft.com/office/drawing/2014/main" id="{EBA6DC8B-C44F-7232-8712-7239AC17C5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5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首图">
            <a:hlinkClick r:id="" action="ppaction://media"/>
            <a:extLst>
              <a:ext uri="{FF2B5EF4-FFF2-40B4-BE49-F238E27FC236}">
                <a16:creationId xmlns:a16="http://schemas.microsoft.com/office/drawing/2014/main" id="{0E87C143-2235-3B34-7DAA-DD5CD5BCA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38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手机">
            <a:hlinkClick r:id="" action="ppaction://media"/>
            <a:extLst>
              <a:ext uri="{FF2B5EF4-FFF2-40B4-BE49-F238E27FC236}">
                <a16:creationId xmlns:a16="http://schemas.microsoft.com/office/drawing/2014/main" id="{71590CE4-FF62-B7C5-A1C8-41B6B3D81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基本信息">
            <a:hlinkClick r:id="" action="ppaction://media"/>
            <a:extLst>
              <a:ext uri="{FF2B5EF4-FFF2-40B4-BE49-F238E27FC236}">
                <a16:creationId xmlns:a16="http://schemas.microsoft.com/office/drawing/2014/main" id="{D67B0B0C-7838-2F82-CD12-D7AA39FDC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8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基本信息内容">
            <a:hlinkClick r:id="" action="ppaction://media"/>
            <a:extLst>
              <a:ext uri="{FF2B5EF4-FFF2-40B4-BE49-F238E27FC236}">
                <a16:creationId xmlns:a16="http://schemas.microsoft.com/office/drawing/2014/main" id="{4269C635-24B1-ACEC-BC83-3EFB994A7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6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工作经历">
            <a:hlinkClick r:id="" action="ppaction://media"/>
            <a:extLst>
              <a:ext uri="{FF2B5EF4-FFF2-40B4-BE49-F238E27FC236}">
                <a16:creationId xmlns:a16="http://schemas.microsoft.com/office/drawing/2014/main" id="{74D3BB75-A69F-5449-88FE-9DED19BE1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7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13</Words>
  <Application>Microsoft Office PowerPoint</Application>
  <PresentationFormat>宽屏</PresentationFormat>
  <Paragraphs>13</Paragraphs>
  <Slides>21</Slides>
  <Notes>13</Notes>
  <HiddenSlides>0</HiddenSlides>
  <MMClips>18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DZY</dc:creator>
  <cp:lastModifiedBy>DZY</cp:lastModifiedBy>
  <cp:revision>11</cp:revision>
  <dcterms:created xsi:type="dcterms:W3CDTF">2022-11-08T14:10:26Z</dcterms:created>
  <dcterms:modified xsi:type="dcterms:W3CDTF">2022-11-12T04:15:59Z</dcterms:modified>
</cp:coreProperties>
</file>